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ACA7-7870-433A-BDDC-2F2BD7D3B76D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D754-76E9-4E99-9BD6-1C008C56D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434C0C-D98D-D941-C816-46CD0AEC3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0800" r="16138" b="6601"/>
          <a:stretch/>
        </p:blipFill>
        <p:spPr>
          <a:xfrm>
            <a:off x="3440" y="878272"/>
            <a:ext cx="9140560" cy="6021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B54AD7-2223-1225-7115-53C5AAE7FAE4}"/>
              </a:ext>
            </a:extLst>
          </p:cNvPr>
          <p:cNvSpPr txBox="1"/>
          <p:nvPr/>
        </p:nvSpPr>
        <p:spPr>
          <a:xfrm>
            <a:off x="1857663" y="5667608"/>
            <a:ext cx="108012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ΦΩΤΑ ΠΥΡΟΣΒΕΣΤΙΚΗΣ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E6387-B6B8-0B89-AF56-DF1DFCF64967}"/>
              </a:ext>
            </a:extLst>
          </p:cNvPr>
          <p:cNvSpPr txBox="1"/>
          <p:nvPr/>
        </p:nvSpPr>
        <p:spPr>
          <a:xfrm>
            <a:off x="5325373" y="4492981"/>
            <a:ext cx="1167172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ΣΤΑΔΙΟ ΑΜΜΟΧΩΣΤΟΣ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6A96E-46C7-B37F-7760-2483D48E6A32}"/>
              </a:ext>
            </a:extLst>
          </p:cNvPr>
          <p:cNvSpPr txBox="1"/>
          <p:nvPr/>
        </p:nvSpPr>
        <p:spPr>
          <a:xfrm>
            <a:off x="251520" y="1387516"/>
            <a:ext cx="1008112" cy="6001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chemeClr val="bg1"/>
                </a:solidFill>
              </a:rPr>
              <a:t>ΑΠΟ ΛΕΜΕΣΟ</a:t>
            </a:r>
          </a:p>
          <a:p>
            <a:pPr algn="ctr"/>
            <a:r>
              <a:rPr lang="el-GR" sz="1100" dirty="0">
                <a:solidFill>
                  <a:schemeClr val="bg1"/>
                </a:solidFill>
              </a:rPr>
              <a:t>ΟΠΑΔΟΙ ΑΠΟΛΛΩΝ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4A7604-5414-04DD-2D78-D1E9C8E2F13C}"/>
              </a:ext>
            </a:extLst>
          </p:cNvPr>
          <p:cNvSpPr/>
          <p:nvPr/>
        </p:nvSpPr>
        <p:spPr>
          <a:xfrm rot="7179000">
            <a:off x="1865665" y="6032353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EB941-DB7E-9BDB-4A9E-E3D044FB63E2}"/>
              </a:ext>
            </a:extLst>
          </p:cNvPr>
          <p:cNvSpPr txBox="1"/>
          <p:nvPr/>
        </p:nvSpPr>
        <p:spPr>
          <a:xfrm>
            <a:off x="7211529" y="5098344"/>
            <a:ext cx="10801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ΚΥΚΛΙΚΟΣ ΚΟΜΒΟΣ ΣΤΑΔΙΟΥ</a:t>
            </a:r>
            <a:endParaRPr lang="en-US" sz="9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D513A1E-F436-90FE-5657-E573DA42BEF2}"/>
              </a:ext>
            </a:extLst>
          </p:cNvPr>
          <p:cNvSpPr/>
          <p:nvPr/>
        </p:nvSpPr>
        <p:spPr>
          <a:xfrm>
            <a:off x="6420974" y="4737372"/>
            <a:ext cx="216024" cy="204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BD14D9-BC22-F102-7E99-AF9E4B542041}"/>
              </a:ext>
            </a:extLst>
          </p:cNvPr>
          <p:cNvSpPr/>
          <p:nvPr/>
        </p:nvSpPr>
        <p:spPr>
          <a:xfrm rot="8785827">
            <a:off x="7023059" y="5255314"/>
            <a:ext cx="216024" cy="204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5933E4-DF90-5334-1A70-B73BE498C865}"/>
              </a:ext>
            </a:extLst>
          </p:cNvPr>
          <p:cNvSpPr txBox="1"/>
          <p:nvPr/>
        </p:nvSpPr>
        <p:spPr>
          <a:xfrm>
            <a:off x="3724317" y="6294635"/>
            <a:ext cx="9361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900" dirty="0"/>
              <a:t>ΥΠΕΡΑΓΟΡΑ ΑΛΦΑΜΕΓΑ</a:t>
            </a:r>
            <a:endParaRPr lang="en-US" sz="9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F7FE3B7-70DC-2986-BDA7-C7145994E001}"/>
              </a:ext>
            </a:extLst>
          </p:cNvPr>
          <p:cNvSpPr/>
          <p:nvPr/>
        </p:nvSpPr>
        <p:spPr>
          <a:xfrm rot="10800000">
            <a:off x="3616305" y="6381045"/>
            <a:ext cx="216024" cy="204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DA29F2-DE18-293C-8A2D-51675C784960}"/>
              </a:ext>
            </a:extLst>
          </p:cNvPr>
          <p:cNvCxnSpPr>
            <a:cxnSpLocks/>
          </p:cNvCxnSpPr>
          <p:nvPr/>
        </p:nvCxnSpPr>
        <p:spPr>
          <a:xfrm>
            <a:off x="61859" y="877855"/>
            <a:ext cx="360040" cy="3024336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ED4B6B-B09A-4E75-97F4-A5E68CA47455}"/>
              </a:ext>
            </a:extLst>
          </p:cNvPr>
          <p:cNvCxnSpPr>
            <a:cxnSpLocks/>
          </p:cNvCxnSpPr>
          <p:nvPr/>
        </p:nvCxnSpPr>
        <p:spPr>
          <a:xfrm>
            <a:off x="467544" y="4077072"/>
            <a:ext cx="590687" cy="1327079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15A515-E80E-818F-9FF5-1629531A19CF}"/>
              </a:ext>
            </a:extLst>
          </p:cNvPr>
          <p:cNvCxnSpPr>
            <a:cxnSpLocks/>
          </p:cNvCxnSpPr>
          <p:nvPr/>
        </p:nvCxnSpPr>
        <p:spPr>
          <a:xfrm>
            <a:off x="1200192" y="5517232"/>
            <a:ext cx="606871" cy="727358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7CBAA0-672A-B0E0-EDCA-DA5D3AE61E53}"/>
              </a:ext>
            </a:extLst>
          </p:cNvPr>
          <p:cNvCxnSpPr>
            <a:cxnSpLocks/>
          </p:cNvCxnSpPr>
          <p:nvPr/>
        </p:nvCxnSpPr>
        <p:spPr>
          <a:xfrm flipH="1">
            <a:off x="2967736" y="5877902"/>
            <a:ext cx="1850241" cy="494481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4BA173-EA40-3510-358E-584CCC71D146}"/>
              </a:ext>
            </a:extLst>
          </p:cNvPr>
          <p:cNvCxnSpPr>
            <a:cxnSpLocks/>
          </p:cNvCxnSpPr>
          <p:nvPr/>
        </p:nvCxnSpPr>
        <p:spPr>
          <a:xfrm>
            <a:off x="1844682" y="6351098"/>
            <a:ext cx="974497" cy="2994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2208CE5-2CEC-0722-AFD1-D3BB47829A28}"/>
              </a:ext>
            </a:extLst>
          </p:cNvPr>
          <p:cNvSpPr txBox="1"/>
          <p:nvPr/>
        </p:nvSpPr>
        <p:spPr>
          <a:xfrm>
            <a:off x="7066756" y="2390023"/>
            <a:ext cx="127518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ΜΙΚΡΟΣ ΚΥΚΛΙΚΟΣ ΚΟΜΒΟΣ ΣΤΑΔΙΟΥ</a:t>
            </a:r>
            <a:endParaRPr lang="en-US" sz="1000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D531ECC9-47F6-FA3A-C95F-FA9C29B4369F}"/>
              </a:ext>
            </a:extLst>
          </p:cNvPr>
          <p:cNvSpPr/>
          <p:nvPr/>
        </p:nvSpPr>
        <p:spPr>
          <a:xfrm>
            <a:off x="8244408" y="2487582"/>
            <a:ext cx="216024" cy="204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99098A-FFD3-74BD-141F-DDCFDD064A33}"/>
              </a:ext>
            </a:extLst>
          </p:cNvPr>
          <p:cNvSpPr/>
          <p:nvPr/>
        </p:nvSpPr>
        <p:spPr>
          <a:xfrm>
            <a:off x="5252478" y="5591413"/>
            <a:ext cx="1512168" cy="9763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</a:rPr>
              <a:t>ΧΩΡΟΣ ΣΤΑΘΜΕΥΣΗΣ ΟΠΑΔΩΝ ΑΠΟΛΛΩΝΑ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352C93-5723-B938-5CCC-E1F67E11E545}"/>
              </a:ext>
            </a:extLst>
          </p:cNvPr>
          <p:cNvSpPr/>
          <p:nvPr/>
        </p:nvSpPr>
        <p:spPr>
          <a:xfrm>
            <a:off x="0" y="0"/>
            <a:ext cx="9140560" cy="85155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>
                <a:solidFill>
                  <a:schemeClr val="tx1"/>
                </a:solidFill>
              </a:rPr>
              <a:t>ΠΡΟΣΕΛΕΥΣΗ ΟΠΑΔΩΝ ΣΤΟ ΣΤΑΔΙΟ ΓΙΑ ΤΟΝ ΑΓΩΝΑ </a:t>
            </a:r>
            <a:br>
              <a:rPr lang="el-GR" sz="2000" b="1" u="sng" dirty="0">
                <a:solidFill>
                  <a:schemeClr val="tx1"/>
                </a:solidFill>
              </a:rPr>
            </a:br>
            <a:r>
              <a:rPr lang="el-GR" sz="2000" b="1" u="sng" dirty="0">
                <a:solidFill>
                  <a:schemeClr val="tx1"/>
                </a:solidFill>
              </a:rPr>
              <a:t>ΝΕΑ ΣΑΛΑΜΙΝΑ-ΑΠΟΛΛΩΝΑΣ 18.09.2022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E297D-822D-2AAB-7A1F-F10172F173B9}"/>
              </a:ext>
            </a:extLst>
          </p:cNvPr>
          <p:cNvSpPr/>
          <p:nvPr/>
        </p:nvSpPr>
        <p:spPr>
          <a:xfrm>
            <a:off x="3867047" y="5613598"/>
            <a:ext cx="792088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ΦΩΤΑ </a:t>
            </a:r>
            <a:r>
              <a:rPr lang="en-US" sz="800" dirty="0">
                <a:solidFill>
                  <a:schemeClr val="tx1"/>
                </a:solidFill>
              </a:rPr>
              <a:t>MARKS &amp; SPENSER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221189-BBD4-C2AA-43FF-62BF313410F8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906628" y="5852274"/>
            <a:ext cx="345850" cy="227324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F7E704-E7A9-BACB-EEF7-41D18E224752}"/>
              </a:ext>
            </a:extLst>
          </p:cNvPr>
          <p:cNvCxnSpPr>
            <a:cxnSpLocks/>
          </p:cNvCxnSpPr>
          <p:nvPr/>
        </p:nvCxnSpPr>
        <p:spPr>
          <a:xfrm flipH="1" flipV="1">
            <a:off x="4858956" y="5667608"/>
            <a:ext cx="192079" cy="184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952D28-46A5-260B-D846-EACB98724536}"/>
              </a:ext>
            </a:extLst>
          </p:cNvPr>
          <p:cNvCxnSpPr>
            <a:cxnSpLocks/>
          </p:cNvCxnSpPr>
          <p:nvPr/>
        </p:nvCxnSpPr>
        <p:spPr>
          <a:xfrm flipV="1">
            <a:off x="6679348" y="5304234"/>
            <a:ext cx="38108" cy="249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95FDBD8-E60B-F7A1-5FCB-53E16989B0DC}"/>
              </a:ext>
            </a:extLst>
          </p:cNvPr>
          <p:cNvSpPr txBox="1"/>
          <p:nvPr/>
        </p:nvSpPr>
        <p:spPr>
          <a:xfrm rot="10800000" flipV="1">
            <a:off x="5578693" y="5268924"/>
            <a:ext cx="1058305" cy="2615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74" tIns="45690" rIns="91374" bIns="45690" rtlCol="0">
            <a:spAutoFit/>
          </a:bodyPr>
          <a:lstStyle/>
          <a:p>
            <a:pPr algn="ctr"/>
            <a:r>
              <a:rPr lang="el-G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ΑΠΟΚΟΠΗ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4286B6-7726-BAEA-67C9-AED4B9E09E6A}"/>
              </a:ext>
            </a:extLst>
          </p:cNvPr>
          <p:cNvSpPr txBox="1"/>
          <p:nvPr/>
        </p:nvSpPr>
        <p:spPr>
          <a:xfrm rot="10800000" flipV="1">
            <a:off x="4520204" y="5370498"/>
            <a:ext cx="1058305" cy="2615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374" tIns="45690" rIns="91374" bIns="45690" rtlCol="0">
            <a:spAutoFit/>
          </a:bodyPr>
          <a:lstStyle/>
          <a:p>
            <a:pPr algn="ctr"/>
            <a:r>
              <a:rPr lang="el-G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ΑΠΟΚΟΠΗ</a:t>
            </a:r>
            <a:endParaRPr 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04DD486-AB94-E6B4-6513-80FE28A2C343}"/>
              </a:ext>
            </a:extLst>
          </p:cNvPr>
          <p:cNvSpPr/>
          <p:nvPr/>
        </p:nvSpPr>
        <p:spPr>
          <a:xfrm>
            <a:off x="6948264" y="3665498"/>
            <a:ext cx="1512168" cy="9763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</a:rPr>
              <a:t>ΧΩΡΟΣ ΣΤΑΘΜΕΥΣΗΣ ΟΠΑΔΩΝ ΣΑΛΑΜΙΝΑΣ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140BFA5-7808-7308-A889-72648214A8DE}"/>
              </a:ext>
            </a:extLst>
          </p:cNvPr>
          <p:cNvCxnSpPr>
            <a:cxnSpLocks/>
          </p:cNvCxnSpPr>
          <p:nvPr/>
        </p:nvCxnSpPr>
        <p:spPr>
          <a:xfrm>
            <a:off x="7335942" y="5501273"/>
            <a:ext cx="1799836" cy="1279819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76C00B-5A3C-B10D-EA5E-A9C8756D65F1}"/>
              </a:ext>
            </a:extLst>
          </p:cNvPr>
          <p:cNvCxnSpPr>
            <a:cxnSpLocks/>
          </p:cNvCxnSpPr>
          <p:nvPr/>
        </p:nvCxnSpPr>
        <p:spPr>
          <a:xfrm>
            <a:off x="6528986" y="1152100"/>
            <a:ext cx="2291486" cy="1494941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58F812-C4A1-D5CC-7C9B-AB032808A327}"/>
              </a:ext>
            </a:extLst>
          </p:cNvPr>
          <p:cNvCxnSpPr>
            <a:cxnSpLocks/>
          </p:cNvCxnSpPr>
          <p:nvPr/>
        </p:nvCxnSpPr>
        <p:spPr>
          <a:xfrm flipH="1">
            <a:off x="7356703" y="2692573"/>
            <a:ext cx="1393817" cy="109646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5095A81-BDE6-0484-2BB2-787A3A661D1C}"/>
              </a:ext>
            </a:extLst>
          </p:cNvPr>
          <p:cNvSpPr txBox="1"/>
          <p:nvPr/>
        </p:nvSpPr>
        <p:spPr>
          <a:xfrm>
            <a:off x="7427615" y="1016876"/>
            <a:ext cx="1008112" cy="600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100" dirty="0"/>
              <a:t>ΑΠΟ ΛΕΜΕΣΟ</a:t>
            </a:r>
          </a:p>
          <a:p>
            <a:pPr algn="ctr"/>
            <a:r>
              <a:rPr lang="el-GR" sz="1100" dirty="0"/>
              <a:t>ΟΠΑΔΟΙ ΣΑΛΑΜΙΝΑΣ</a:t>
            </a:r>
            <a:endParaRPr lang="en-US" sz="11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29D904-86D9-98B7-C7A1-CAF0E8976C09}"/>
              </a:ext>
            </a:extLst>
          </p:cNvPr>
          <p:cNvSpPr txBox="1"/>
          <p:nvPr/>
        </p:nvSpPr>
        <p:spPr>
          <a:xfrm>
            <a:off x="7392564" y="6330646"/>
            <a:ext cx="1008112" cy="5770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50" dirty="0">
                <a:solidFill>
                  <a:schemeClr val="bg1"/>
                </a:solidFill>
              </a:rPr>
              <a:t>ΑΠΟ ΛΑΡΝΑΚΑ</a:t>
            </a:r>
          </a:p>
          <a:p>
            <a:pPr algn="ctr"/>
            <a:r>
              <a:rPr lang="el-GR" sz="1050" dirty="0">
                <a:solidFill>
                  <a:schemeClr val="bg1"/>
                </a:solidFill>
              </a:rPr>
              <a:t>ΟΠΑΔΟΙ ΣΑΛΑΜΙΝΑΣ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ΠΡΟΣΕΛΕΥΣΗ ΟΠΑΔΩΝ ΣΤΟ ΣΤΑΔΙΟ ΓΙΑ ΤΟΝ ΑΓΩΝΑ  ΑΝΟΡΘΩΣΗ – ΑΠΟΕΛ 20/12/2017</dc:title>
  <dc:creator>IBM</dc:creator>
  <cp:lastModifiedBy>Police</cp:lastModifiedBy>
  <cp:revision>18</cp:revision>
  <dcterms:created xsi:type="dcterms:W3CDTF">2017-12-20T06:03:48Z</dcterms:created>
  <dcterms:modified xsi:type="dcterms:W3CDTF">2022-09-16T06:05:31Z</dcterms:modified>
</cp:coreProperties>
</file>